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310854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dans le </a:t>
            </a:r>
            <a:r>
              <a:rPr lang="fr-FR" sz="2800" u="sng" dirty="0" smtClean="0">
                <a:solidFill>
                  <a:srgbClr val="C00000"/>
                </a:solidFill>
                <a:latin typeface="Kristen ITC" pitchFamily="66" charset="0"/>
              </a:rPr>
              <a:t>livre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smtClean="0">
                <a:solidFill>
                  <a:srgbClr val="FFFF00"/>
                </a:solidFill>
                <a:latin typeface="Kristen ITC" pitchFamily="66" charset="0"/>
              </a:rPr>
              <a:t>page 402, activité 1 –</a:t>
            </a:r>
          </a:p>
          <a:p>
            <a:pPr algn="ctr"/>
            <a:endParaRPr lang="fr-FR" sz="2800" dirty="0">
              <a:solidFill>
                <a:srgbClr val="FFFF00"/>
              </a:solidFill>
              <a:latin typeface="Kristen ITC" pitchFamily="66" charset="0"/>
            </a:endParaRPr>
          </a:p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Choisissez </a:t>
            </a:r>
            <a:r>
              <a:rPr lang="fr-FR" sz="2800" dirty="0" smtClean="0">
                <a:solidFill>
                  <a:srgbClr val="FFFF00"/>
                </a:solidFill>
                <a:latin typeface="Kristen ITC" pitchFamily="66" charset="0"/>
              </a:rPr>
              <a:t>5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questions et:</a:t>
            </a: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Mettez les 5 questions en anglais</a:t>
            </a: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Répondez aux questions en français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7 octobre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4600" y="4724400"/>
            <a:ext cx="6293224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Copier les questions en français n’est pas nécessaire.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40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15</cp:revision>
  <dcterms:created xsi:type="dcterms:W3CDTF">2011-09-14T23:22:57Z</dcterms:created>
  <dcterms:modified xsi:type="dcterms:W3CDTF">2011-10-07T10:35:41Z</dcterms:modified>
</cp:coreProperties>
</file>